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02" autoAdjust="0"/>
  </p:normalViewPr>
  <p:slideViewPr>
    <p:cSldViewPr>
      <p:cViewPr varScale="1">
        <p:scale>
          <a:sx n="73" d="100"/>
          <a:sy n="73" d="100"/>
        </p:scale>
        <p:origin x="-76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72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\Desktop\ASE000000000836745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2"/>
          <a:stretch/>
        </p:blipFill>
        <p:spPr bwMode="auto">
          <a:xfrm>
            <a:off x="1259632" y="162168"/>
            <a:ext cx="6840760" cy="614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\Desktop\scale_1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/>
          <a:stretch/>
        </p:blipFill>
        <p:spPr bwMode="auto">
          <a:xfrm>
            <a:off x="1763688" y="476672"/>
            <a:ext cx="5682208" cy="59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ктор\Desktop\scale_1200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75"/>
          <a:stretch/>
        </p:blipFill>
        <p:spPr bwMode="auto">
          <a:xfrm>
            <a:off x="1691680" y="420308"/>
            <a:ext cx="5702842" cy="56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ктор\Desktop\36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0"/>
          <a:stretch/>
        </p:blipFill>
        <p:spPr bwMode="auto">
          <a:xfrm>
            <a:off x="1691680" y="260648"/>
            <a:ext cx="5904656" cy="618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ктор\Desktop\1464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750"/>
            <a:ext cx="59436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5.infourok.ru/uploads/ex/0e34/000cf2fb-c5717e9c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4853"/>
            <a:ext cx="835292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Колобок</dc:title>
  <dc:creator>Виктор</dc:creator>
  <cp:lastModifiedBy>Виктор</cp:lastModifiedBy>
  <cp:revision>3</cp:revision>
  <dcterms:created xsi:type="dcterms:W3CDTF">2021-01-28T05:01:59Z</dcterms:created>
  <dcterms:modified xsi:type="dcterms:W3CDTF">2021-01-28T05:25:00Z</dcterms:modified>
</cp:coreProperties>
</file>